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ew_map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03" y="528122"/>
            <a:ext cx="8826500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0451" y="6054499"/>
            <a:ext cx="31237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Tectonic Plates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81901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541544"/>
            <a:ext cx="8042276" cy="5402057"/>
          </a:xfrm>
        </p:spPr>
        <p:txBody>
          <a:bodyPr/>
          <a:lstStyle/>
          <a:p>
            <a:pPr algn="ctr"/>
            <a:r>
              <a:rPr lang="en-US" b="1" dirty="0" smtClean="0"/>
              <a:t>What is a plate?</a:t>
            </a:r>
          </a:p>
          <a:p>
            <a:pPr lvl="1"/>
            <a:r>
              <a:rPr lang="en-US" dirty="0" smtClean="0"/>
              <a:t>The lithosphere is broken into separate sections called </a:t>
            </a:r>
            <a:r>
              <a:rPr lang="en-US" b="1" dirty="0" smtClean="0"/>
              <a:t>plates</a:t>
            </a:r>
          </a:p>
          <a:p>
            <a:pPr lvl="1"/>
            <a:endParaRPr lang="en-US" b="1" dirty="0"/>
          </a:p>
          <a:p>
            <a:pPr lvl="1" algn="ctr"/>
            <a:r>
              <a:rPr lang="en-US" b="1" dirty="0" smtClean="0"/>
              <a:t>What is a scientific theory?</a:t>
            </a:r>
          </a:p>
          <a:p>
            <a:pPr lvl="1"/>
            <a:r>
              <a:rPr lang="en-US" b="1" dirty="0" smtClean="0"/>
              <a:t>Scientific theory</a:t>
            </a:r>
            <a:r>
              <a:rPr lang="en-US" dirty="0" smtClean="0"/>
              <a:t> is a well tested concept that explains a wide range of observations</a:t>
            </a:r>
          </a:p>
          <a:p>
            <a:pPr lvl="1"/>
            <a:endParaRPr lang="en-US" b="1" dirty="0"/>
          </a:p>
          <a:p>
            <a:pPr lvl="1" algn="ctr"/>
            <a:r>
              <a:rPr lang="en-US" b="1" dirty="0" smtClean="0"/>
              <a:t>How does this relate to the asthenosphere?</a:t>
            </a:r>
          </a:p>
          <a:p>
            <a:pPr lvl="1"/>
            <a:r>
              <a:rPr lang="en-US" dirty="0" smtClean="0"/>
              <a:t>When plates move they slide across </a:t>
            </a:r>
            <a:r>
              <a:rPr lang="en-US" smtClean="0"/>
              <a:t>the </a:t>
            </a:r>
            <a:r>
              <a:rPr lang="en-US" b="1" smtClean="0"/>
              <a:t>asthenosphere.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6048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Theory of Plate Tectonics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pieces of the earth’s lithosphere are in slow, constant motion, driven by convection currents in the mantle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15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12</TotalTime>
  <Words>78</Words>
  <Application>Microsoft Macintosh PowerPoint</Application>
  <PresentationFormat>On-screen Show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Breeze</vt:lpstr>
      <vt:lpstr>PowerPoint Presentation</vt:lpstr>
      <vt:lpstr>PowerPoint Presentation</vt:lpstr>
      <vt:lpstr>The Theory of Plate Tectonics</vt:lpstr>
    </vt:vector>
  </TitlesOfParts>
  <Company>Teaching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Lori Ann Iannotti</dc:creator>
  <cp:lastModifiedBy>Lori Ann Iannotti</cp:lastModifiedBy>
  <cp:revision>2</cp:revision>
  <dcterms:created xsi:type="dcterms:W3CDTF">2011-11-14T17:20:35Z</dcterms:created>
  <dcterms:modified xsi:type="dcterms:W3CDTF">2011-11-14T17:32:57Z</dcterms:modified>
</cp:coreProperties>
</file>